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2" r:id="rId4"/>
    <p:sldId id="258" r:id="rId5"/>
    <p:sldId id="259" r:id="rId6"/>
    <p:sldId id="260" r:id="rId7"/>
    <p:sldId id="263" r:id="rId8"/>
    <p:sldId id="26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7/29/2020</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7/29/2020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7/29/2020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7/29/2020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7/29/2020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7/29/2020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7/29/2020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7/29/2020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7/29/2020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7/29/2020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7/29/2020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7/29/2020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7/29/2020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7/29/2020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7/29/2020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7/29/2020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7/29/2020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7/29/2020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Stay in touch</a:t>
            </a:r>
            <a:endParaRPr lang="en-US" dirty="0"/>
          </a:p>
        </p:txBody>
      </p:sp>
      <p:sp>
        <p:nvSpPr>
          <p:cNvPr id="3" name="Subtitle 2"/>
          <p:cNvSpPr>
            <a:spLocks noGrp="1"/>
          </p:cNvSpPr>
          <p:nvPr>
            <p:ph type="subTitle" idx="1"/>
          </p:nvPr>
        </p:nvSpPr>
        <p:spPr/>
        <p:txBody>
          <a:bodyPr/>
          <a:lstStyle/>
          <a:p>
            <a:r>
              <a:rPr lang="en-US" dirty="0" smtClean="0"/>
              <a:t>Check your school </a:t>
            </a:r>
            <a:r>
              <a:rPr lang="en-US" dirty="0" err="1" smtClean="0"/>
              <a:t>gmail</a:t>
            </a:r>
            <a:r>
              <a:rPr lang="en-US" dirty="0" smtClean="0"/>
              <a:t> for information from your teachers</a:t>
            </a:r>
          </a:p>
          <a:p>
            <a:endParaRPr lang="en-US" dirty="0"/>
          </a:p>
        </p:txBody>
      </p:sp>
    </p:spTree>
    <p:extLst>
      <p:ext uri="{BB962C8B-B14F-4D97-AF65-F5344CB8AC3E}">
        <p14:creationId xmlns:p14="http://schemas.microsoft.com/office/powerpoint/2010/main" val="3243667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Google classroom</a:t>
            </a:r>
            <a:endParaRPr lang="en-US" dirty="0"/>
          </a:p>
        </p:txBody>
      </p:sp>
      <p:sp>
        <p:nvSpPr>
          <p:cNvPr id="3" name="Content Placeholder 2"/>
          <p:cNvSpPr>
            <a:spLocks noGrp="1"/>
          </p:cNvSpPr>
          <p:nvPr>
            <p:ph sz="quarter" idx="13"/>
          </p:nvPr>
        </p:nvSpPr>
        <p:spPr/>
        <p:txBody>
          <a:bodyPr/>
          <a:lstStyle/>
          <a:p>
            <a:r>
              <a:rPr lang="en-US" dirty="0" smtClean="0"/>
              <a:t>Check your school g-mail for important information from your teachers.</a:t>
            </a:r>
          </a:p>
          <a:p>
            <a:r>
              <a:rPr lang="en-US" dirty="0" smtClean="0"/>
              <a:t>Teachers will send their class code so that you can log in to google classroom and join a class.</a:t>
            </a:r>
          </a:p>
          <a:p>
            <a:r>
              <a:rPr lang="en-US" dirty="0" smtClean="0"/>
              <a:t>Teachers will use google classroom to communicate information for daily lessons.</a:t>
            </a:r>
          </a:p>
          <a:p>
            <a:endParaRPr lang="en-US" dirty="0"/>
          </a:p>
        </p:txBody>
      </p:sp>
    </p:spTree>
    <p:extLst>
      <p:ext uri="{BB962C8B-B14F-4D97-AF65-F5344CB8AC3E}">
        <p14:creationId xmlns:p14="http://schemas.microsoft.com/office/powerpoint/2010/main" val="3713146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Accessing Google Classroom</a:t>
            </a:r>
            <a:endParaRPr lang="en-US" dirty="0"/>
          </a:p>
        </p:txBody>
      </p:sp>
      <p:sp>
        <p:nvSpPr>
          <p:cNvPr id="3" name="TextBox 2"/>
          <p:cNvSpPr txBox="1"/>
          <p:nvPr/>
        </p:nvSpPr>
        <p:spPr>
          <a:xfrm>
            <a:off x="857955" y="1975555"/>
            <a:ext cx="3307645" cy="2739211"/>
          </a:xfrm>
          <a:prstGeom prst="rect">
            <a:avLst/>
          </a:prstGeom>
          <a:noFill/>
        </p:spPr>
        <p:txBody>
          <a:bodyPr wrap="square" rtlCol="0">
            <a:spAutoFit/>
          </a:bodyPr>
          <a:lstStyle/>
          <a:p>
            <a:pPr algn="ctr"/>
            <a:r>
              <a:rPr lang="en-US" sz="2800" b="1" dirty="0" smtClean="0"/>
              <a:t>Option #1</a:t>
            </a:r>
          </a:p>
          <a:p>
            <a:pPr marL="342900" indent="-342900">
              <a:buAutoNum type="arabicPeriod"/>
            </a:pPr>
            <a:r>
              <a:rPr lang="en-US" dirty="0" smtClean="0"/>
              <a:t>Go to Hobbs School website.</a:t>
            </a:r>
          </a:p>
          <a:p>
            <a:pPr marL="342900" indent="-342900">
              <a:buAutoNum type="arabicPeriod"/>
            </a:pPr>
            <a:r>
              <a:rPr lang="en-US" dirty="0" smtClean="0"/>
              <a:t>Click Students</a:t>
            </a:r>
          </a:p>
          <a:p>
            <a:pPr marL="342900" indent="-342900">
              <a:buAutoNum type="arabicPeriod"/>
            </a:pPr>
            <a:r>
              <a:rPr lang="en-US" dirty="0" smtClean="0"/>
              <a:t>Click Google Apps</a:t>
            </a:r>
          </a:p>
          <a:p>
            <a:pPr marL="342900" indent="-342900">
              <a:buAutoNum type="arabicPeriod"/>
            </a:pPr>
            <a:r>
              <a:rPr lang="en-US" dirty="0" smtClean="0"/>
              <a:t>Choose Classroom.</a:t>
            </a:r>
          </a:p>
          <a:p>
            <a:pPr marL="342900" indent="-342900">
              <a:buAutoNum type="arabicPeriod"/>
            </a:pPr>
            <a:r>
              <a:rPr lang="en-US" dirty="0" smtClean="0"/>
              <a:t>Choose the + option.</a:t>
            </a:r>
          </a:p>
          <a:p>
            <a:pPr marL="342900" indent="-342900">
              <a:buAutoNum type="arabicPeriod"/>
            </a:pPr>
            <a:r>
              <a:rPr lang="en-US" dirty="0" smtClean="0"/>
              <a:t>Click Join class</a:t>
            </a:r>
          </a:p>
          <a:p>
            <a:pPr marL="342900" indent="-342900">
              <a:buAutoNum type="arabicPeriod"/>
            </a:pPr>
            <a:r>
              <a:rPr lang="en-US" dirty="0" smtClean="0"/>
              <a:t>Enter Class code and click join.</a:t>
            </a:r>
            <a:endParaRPr lang="en-US" dirty="0"/>
          </a:p>
        </p:txBody>
      </p:sp>
      <p:sp>
        <p:nvSpPr>
          <p:cNvPr id="4" name="TextBox 3"/>
          <p:cNvSpPr txBox="1"/>
          <p:nvPr/>
        </p:nvSpPr>
        <p:spPr>
          <a:xfrm>
            <a:off x="5475111" y="2114053"/>
            <a:ext cx="4346222" cy="2462213"/>
          </a:xfrm>
          <a:prstGeom prst="rect">
            <a:avLst/>
          </a:prstGeom>
          <a:noFill/>
        </p:spPr>
        <p:txBody>
          <a:bodyPr wrap="square" rtlCol="0">
            <a:spAutoFit/>
          </a:bodyPr>
          <a:lstStyle/>
          <a:p>
            <a:pPr algn="ctr"/>
            <a:r>
              <a:rPr lang="en-US" sz="2800" b="1" dirty="0" smtClean="0"/>
              <a:t>Option #2</a:t>
            </a:r>
          </a:p>
          <a:p>
            <a:pPr marL="342900" indent="-342900">
              <a:buAutoNum type="arabicPeriod"/>
            </a:pPr>
            <a:r>
              <a:rPr lang="en-US" dirty="0" smtClean="0"/>
              <a:t>Go </a:t>
            </a:r>
            <a:r>
              <a:rPr lang="en-US" dirty="0"/>
              <a:t>to Hobbs School website.</a:t>
            </a:r>
          </a:p>
          <a:p>
            <a:pPr marL="342900" indent="-342900">
              <a:buAutoNum type="arabicPeriod"/>
            </a:pPr>
            <a:r>
              <a:rPr lang="en-US" dirty="0"/>
              <a:t>Click Students</a:t>
            </a:r>
          </a:p>
          <a:p>
            <a:pPr marL="342900" indent="-342900">
              <a:buAutoNum type="arabicPeriod"/>
            </a:pPr>
            <a:r>
              <a:rPr lang="en-US" dirty="0"/>
              <a:t>Click Google Apps</a:t>
            </a:r>
          </a:p>
          <a:p>
            <a:pPr marL="342900" indent="-342900">
              <a:buAutoNum type="arabicPeriod" startAt="4"/>
            </a:pPr>
            <a:r>
              <a:rPr lang="en-US" dirty="0" smtClean="0"/>
              <a:t>Go to Gmail. </a:t>
            </a:r>
          </a:p>
          <a:p>
            <a:pPr marL="342900" indent="-342900">
              <a:buAutoNum type="arabicPeriod" startAt="4"/>
            </a:pPr>
            <a:r>
              <a:rPr lang="en-US" dirty="0" smtClean="0"/>
              <a:t>Look for email from your teacher.</a:t>
            </a:r>
          </a:p>
          <a:p>
            <a:pPr marL="342900" indent="-342900">
              <a:buAutoNum type="arabicPeriod" startAt="4"/>
            </a:pPr>
            <a:r>
              <a:rPr lang="en-US" dirty="0" smtClean="0"/>
              <a:t>Click the </a:t>
            </a:r>
            <a:r>
              <a:rPr lang="en-US" dirty="0" smtClean="0">
                <a:solidFill>
                  <a:srgbClr val="0070C0"/>
                </a:solidFill>
              </a:rPr>
              <a:t>blue</a:t>
            </a:r>
            <a:r>
              <a:rPr lang="en-US" dirty="0" smtClean="0"/>
              <a:t> join button.</a:t>
            </a:r>
          </a:p>
          <a:p>
            <a:pPr marL="342900" indent="-342900">
              <a:buAutoNum type="arabicPeriod" startAt="4"/>
            </a:pPr>
            <a:endParaRPr lang="en-US" dirty="0"/>
          </a:p>
        </p:txBody>
      </p:sp>
    </p:spTree>
    <p:extLst>
      <p:ext uri="{BB962C8B-B14F-4D97-AF65-F5344CB8AC3E}">
        <p14:creationId xmlns:p14="http://schemas.microsoft.com/office/powerpoint/2010/main" val="1927457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On-line Class Times</a:t>
            </a:r>
            <a:endParaRPr lang="en-US" dirty="0"/>
          </a:p>
        </p:txBody>
      </p:sp>
      <p:sp>
        <p:nvSpPr>
          <p:cNvPr id="3" name="Content Placeholder 2"/>
          <p:cNvSpPr>
            <a:spLocks noGrp="1"/>
          </p:cNvSpPr>
          <p:nvPr>
            <p:ph sz="quarter" idx="13"/>
          </p:nvPr>
        </p:nvSpPr>
        <p:spPr/>
        <p:txBody>
          <a:bodyPr/>
          <a:lstStyle/>
          <a:p>
            <a:r>
              <a:rPr lang="en-US" dirty="0" smtClean="0"/>
              <a:t>Check your school g-mail daily for invitations from your teachers for class meeting times and platforms (Zoom, Google Hangouts, Google Meets, </a:t>
            </a:r>
            <a:r>
              <a:rPr lang="en-US" dirty="0" err="1" smtClean="0"/>
              <a:t>etc</a:t>
            </a:r>
            <a:r>
              <a:rPr lang="en-US" dirty="0" smtClean="0"/>
              <a:t>).</a:t>
            </a:r>
            <a:endParaRPr lang="en-US" dirty="0"/>
          </a:p>
        </p:txBody>
      </p:sp>
    </p:spTree>
    <p:extLst>
      <p:ext uri="{BB962C8B-B14F-4D97-AF65-F5344CB8AC3E}">
        <p14:creationId xmlns:p14="http://schemas.microsoft.com/office/powerpoint/2010/main" val="688231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Remind 101</a:t>
            </a:r>
            <a:endParaRPr lang="en-US" dirty="0"/>
          </a:p>
        </p:txBody>
      </p:sp>
      <p:sp>
        <p:nvSpPr>
          <p:cNvPr id="3" name="Content Placeholder 2"/>
          <p:cNvSpPr>
            <a:spLocks noGrp="1"/>
          </p:cNvSpPr>
          <p:nvPr>
            <p:ph sz="quarter" idx="13"/>
          </p:nvPr>
        </p:nvSpPr>
        <p:spPr/>
        <p:txBody>
          <a:bodyPr/>
          <a:lstStyle/>
          <a:p>
            <a:r>
              <a:rPr lang="en-US" dirty="0" smtClean="0"/>
              <a:t>Check your school g-mail for remind code from your teacher.</a:t>
            </a:r>
          </a:p>
          <a:p>
            <a:r>
              <a:rPr lang="en-US" dirty="0" smtClean="0"/>
              <a:t>Teachers will be able to send text messages to you in order to communicate time sensitive information.</a:t>
            </a:r>
            <a:endParaRPr lang="en-US" dirty="0"/>
          </a:p>
        </p:txBody>
      </p:sp>
    </p:spTree>
    <p:extLst>
      <p:ext uri="{BB962C8B-B14F-4D97-AF65-F5344CB8AC3E}">
        <p14:creationId xmlns:p14="http://schemas.microsoft.com/office/powerpoint/2010/main" val="4138837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edgenuity</a:t>
            </a:r>
            <a:endParaRPr lang="en-US" dirty="0"/>
          </a:p>
        </p:txBody>
      </p:sp>
      <p:sp>
        <p:nvSpPr>
          <p:cNvPr id="3" name="Content Placeholder 2"/>
          <p:cNvSpPr>
            <a:spLocks noGrp="1"/>
          </p:cNvSpPr>
          <p:nvPr>
            <p:ph sz="quarter" idx="13"/>
          </p:nvPr>
        </p:nvSpPr>
        <p:spPr/>
        <p:txBody>
          <a:bodyPr/>
          <a:lstStyle/>
          <a:p>
            <a:r>
              <a:rPr lang="en-US" dirty="0" smtClean="0"/>
              <a:t>Most classes will utilize </a:t>
            </a:r>
            <a:r>
              <a:rPr lang="en-US" dirty="0" err="1" smtClean="0"/>
              <a:t>edgenuity</a:t>
            </a:r>
            <a:r>
              <a:rPr lang="en-US" dirty="0" smtClean="0"/>
              <a:t> throughout this school year. Some classes are not available in Edgenuity. If your class is not available through Edgenuity, you will receive information from your teacher about how to access the class.</a:t>
            </a:r>
          </a:p>
          <a:p>
            <a:r>
              <a:rPr lang="en-US" dirty="0" smtClean="0"/>
              <a:t>Edgenuity is </a:t>
            </a:r>
            <a:r>
              <a:rPr lang="en-US" sz="2800" b="1" u="sng" dirty="0" smtClean="0">
                <a:solidFill>
                  <a:schemeClr val="accent1"/>
                </a:solidFill>
              </a:rPr>
              <a:t>your</a:t>
            </a:r>
            <a:r>
              <a:rPr lang="en-US" dirty="0" smtClean="0"/>
              <a:t> classroom for remote (hybrid) or HOLA.</a:t>
            </a:r>
            <a:endParaRPr lang="en-US" dirty="0"/>
          </a:p>
        </p:txBody>
      </p:sp>
    </p:spTree>
    <p:extLst>
      <p:ext uri="{BB962C8B-B14F-4D97-AF65-F5344CB8AC3E}">
        <p14:creationId xmlns:p14="http://schemas.microsoft.com/office/powerpoint/2010/main" val="3146708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Edgenuity Access</a:t>
            </a:r>
            <a:endParaRPr lang="en-US" dirty="0"/>
          </a:p>
        </p:txBody>
      </p:sp>
      <p:pic>
        <p:nvPicPr>
          <p:cNvPr id="4" name="Picture 3"/>
          <p:cNvPicPr>
            <a:picLocks noChangeAspect="1"/>
          </p:cNvPicPr>
          <p:nvPr/>
        </p:nvPicPr>
        <p:blipFill>
          <a:blip r:embed="rId2"/>
          <a:stretch>
            <a:fillRect/>
          </a:stretch>
        </p:blipFill>
        <p:spPr>
          <a:xfrm>
            <a:off x="2849727" y="2030052"/>
            <a:ext cx="6294274" cy="3211728"/>
          </a:xfrm>
          <a:prstGeom prst="rect">
            <a:avLst/>
          </a:prstGeom>
        </p:spPr>
      </p:pic>
      <p:sp>
        <p:nvSpPr>
          <p:cNvPr id="6" name="Right Arrow 5"/>
          <p:cNvSpPr/>
          <p:nvPr/>
        </p:nvSpPr>
        <p:spPr>
          <a:xfrm>
            <a:off x="1205345" y="3715789"/>
            <a:ext cx="2701637" cy="4322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0352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Assignment #4</a:t>
            </a:r>
            <a:endParaRPr lang="en-US" dirty="0"/>
          </a:p>
        </p:txBody>
      </p:sp>
      <p:sp>
        <p:nvSpPr>
          <p:cNvPr id="3" name="Content Placeholder 2"/>
          <p:cNvSpPr>
            <a:spLocks noGrp="1"/>
          </p:cNvSpPr>
          <p:nvPr>
            <p:ph sz="quarter" idx="13"/>
          </p:nvPr>
        </p:nvSpPr>
        <p:spPr/>
        <p:txBody>
          <a:bodyPr/>
          <a:lstStyle/>
          <a:p>
            <a:r>
              <a:rPr lang="en-US" dirty="0" smtClean="0"/>
              <a:t>1. Contact each of your teachers through g-mail.</a:t>
            </a:r>
          </a:p>
          <a:p>
            <a:r>
              <a:rPr lang="en-US" dirty="0" smtClean="0"/>
              <a:t>2. Join your Google classrooms.</a:t>
            </a:r>
          </a:p>
          <a:p>
            <a:r>
              <a:rPr lang="en-US" dirty="0" smtClean="0"/>
              <a:t>3. join remind 101.</a:t>
            </a:r>
          </a:p>
          <a:p>
            <a:pPr algn="ctr"/>
            <a:r>
              <a:rPr lang="en-US" dirty="0" smtClean="0">
                <a:solidFill>
                  <a:schemeClr val="accent1"/>
                </a:solidFill>
              </a:rPr>
              <a:t>Remember- All assignments are due by Monday, August 17</a:t>
            </a:r>
            <a:endParaRPr lang="en-US" dirty="0">
              <a:solidFill>
                <a:schemeClr val="accent1"/>
              </a:solidFill>
            </a:endParaRPr>
          </a:p>
        </p:txBody>
      </p:sp>
    </p:spTree>
    <p:extLst>
      <p:ext uri="{BB962C8B-B14F-4D97-AF65-F5344CB8AC3E}">
        <p14:creationId xmlns:p14="http://schemas.microsoft.com/office/powerpoint/2010/main" val="123915527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111</TotalTime>
  <Words>276</Words>
  <Application>Microsoft Office PowerPoint</Application>
  <PresentationFormat>Widescreen</PresentationFormat>
  <Paragraphs>36</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Impact</vt:lpstr>
      <vt:lpstr>Main Event</vt:lpstr>
      <vt:lpstr>Stay in touch</vt:lpstr>
      <vt:lpstr>Google classroom</vt:lpstr>
      <vt:lpstr>Accessing Google Classroom</vt:lpstr>
      <vt:lpstr>On-line Class Times</vt:lpstr>
      <vt:lpstr>Remind 101</vt:lpstr>
      <vt:lpstr>edgenuity</vt:lpstr>
      <vt:lpstr>Edgenuity Access</vt:lpstr>
      <vt:lpstr>Assignment #4</vt:lpstr>
    </vt:vector>
  </TitlesOfParts>
  <Company>Base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Stay in touch</dc:title>
  <dc:creator>Sheri Williams</dc:creator>
  <cp:lastModifiedBy>10</cp:lastModifiedBy>
  <cp:revision>9</cp:revision>
  <dcterms:created xsi:type="dcterms:W3CDTF">2020-07-27T15:09:11Z</dcterms:created>
  <dcterms:modified xsi:type="dcterms:W3CDTF">2020-07-29T17:55:36Z</dcterms:modified>
</cp:coreProperties>
</file>